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5068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🗂️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Objects in Depth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16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Exploring Object Methods, Constructors, and Spread Syntax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588" y="574238"/>
            <a:ext cx="5490805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Objects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2588" y="1502569"/>
            <a:ext cx="3769043" cy="2576751"/>
          </a:xfrm>
          <a:prstGeom prst="roundRect">
            <a:avLst>
              <a:gd name="adj" fmla="val 32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0947" y="1710928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are Objects 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❓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0947" y="2145030"/>
            <a:ext cx="335232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Objects store data as 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0947" y="2586514"/>
            <a:ext cx="335232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key:value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pairs. 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10947" y="3043237"/>
            <a:ext cx="3352324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They help organize and structure complex information in JavaScript.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2370" y="1502569"/>
            <a:ext cx="3769043" cy="2576751"/>
          </a:xfrm>
          <a:prstGeom prst="roundRect">
            <a:avLst>
              <a:gd name="adj" fmla="val 327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80729" y="1710928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Why Use Objects 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❓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880729" y="2145030"/>
            <a:ext cx="3352324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They allow related data and functionality to be bundled together.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🔒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80729" y="3228737"/>
            <a:ext cx="3352324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creates more organized and maintainable code. 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🎉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2588" y="4280059"/>
            <a:ext cx="7738824" cy="3375303"/>
          </a:xfrm>
          <a:prstGeom prst="roundRect">
            <a:avLst>
              <a:gd name="adj" fmla="val 249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0947" y="4488418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Basic Example</a:t>
            </a:r>
            <a:endParaRPr lang="en-US" sz="1950" dirty="0"/>
          </a:p>
        </p:txBody>
      </p:sp>
      <p:sp>
        <p:nvSpPr>
          <p:cNvPr id="15" name="Shape 12"/>
          <p:cNvSpPr/>
          <p:nvPr/>
        </p:nvSpPr>
        <p:spPr>
          <a:xfrm>
            <a:off x="910947" y="5027890"/>
            <a:ext cx="7322106" cy="2419112"/>
          </a:xfrm>
          <a:prstGeom prst="roundRect">
            <a:avLst>
              <a:gd name="adj" fmla="val 3485"/>
            </a:avLst>
          </a:prstGeom>
          <a:solidFill>
            <a:srgbClr val="262626"/>
          </a:solidFill>
          <a:ln/>
        </p:spPr>
      </p:sp>
      <p:sp>
        <p:nvSpPr>
          <p:cNvPr id="16" name="Text 13"/>
          <p:cNvSpPr/>
          <p:nvPr/>
        </p:nvSpPr>
        <p:spPr>
          <a:xfrm>
            <a:off x="1111687" y="5278755"/>
            <a:ext cx="692062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person = { 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111687" y="5795724"/>
            <a:ext cx="692062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firstName: "John", 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1111687" y="6312694"/>
            <a:ext cx="692062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lastName: "Doe", age: 30 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111687" y="6829663"/>
            <a:ext cx="692062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6136"/>
            <a:ext cx="7615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Accessing Object Properties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8543"/>
            <a:ext cx="6408063" cy="4134803"/>
          </a:xfrm>
          <a:prstGeom prst="roundRect">
            <a:avLst>
              <a:gd name="adj" fmla="val 230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2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Dot Notation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35339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most common way to access properties.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028224" y="3971449"/>
            <a:ext cx="5939195" cy="1576507"/>
          </a:xfrm>
          <a:prstGeom prst="roundRect">
            <a:avLst>
              <a:gd name="adj" fmla="val 6043"/>
            </a:avLst>
          </a:prstGeom>
          <a:solidFill>
            <a:srgbClr val="262626"/>
          </a:solidFill>
          <a:ln/>
        </p:spPr>
      </p:sp>
      <p:sp>
        <p:nvSpPr>
          <p:cNvPr id="7" name="Text 5"/>
          <p:cNvSpPr/>
          <p:nvPr/>
        </p:nvSpPr>
        <p:spPr>
          <a:xfrm>
            <a:off x="1255038" y="4254937"/>
            <a:ext cx="548556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name = person.firstName;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55038" y="4844772"/>
            <a:ext cx="548556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console.log(name); // "John"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580310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Simple and clean, but can't use variables as property names.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667" y="2628543"/>
            <a:ext cx="6408063" cy="4134803"/>
          </a:xfrm>
          <a:prstGeom prst="roundRect">
            <a:avLst>
              <a:gd name="adj" fmla="val 230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63101" y="2862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Bracket Notation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63101" y="335339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More flexible approach for dynamic access.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663101" y="3971449"/>
            <a:ext cx="5939195" cy="2166342"/>
          </a:xfrm>
          <a:prstGeom prst="roundRect">
            <a:avLst>
              <a:gd name="adj" fmla="val 4398"/>
            </a:avLst>
          </a:prstGeom>
          <a:solidFill>
            <a:srgbClr val="262626"/>
          </a:solidFill>
          <a:ln/>
        </p:spPr>
      </p:sp>
      <p:sp>
        <p:nvSpPr>
          <p:cNvPr id="14" name="Text 12"/>
          <p:cNvSpPr/>
          <p:nvPr/>
        </p:nvSpPr>
        <p:spPr>
          <a:xfrm>
            <a:off x="7889915" y="4254937"/>
            <a:ext cx="548556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prop = "firstName";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89915" y="4844772"/>
            <a:ext cx="548556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name = person[prop];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889915" y="5434608"/>
            <a:ext cx="548556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console.log(name); // "John"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Looping Through Object Properties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the Object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 car = { make: "Toyota", model: "Corolla", year: 2023 };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 for...in Loop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(let key in car) { ... }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 Properties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console.log(key + ": " + car[key]);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make: Toyota, model: Corolla, year: 2023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649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'this' Keyword in Objects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 Context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'this' refers to the object it belongs to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 Methods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Functions inside objects can access other properties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person.fullName = function() { return this.firstName + " " + this.lastName; }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Using Methods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person.fullName() returns "John Doe"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529590"/>
            <a:ext cx="4814649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 Constructors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4013" y="1516618"/>
            <a:ext cx="2213610" cy="1109543"/>
          </a:xfrm>
          <a:prstGeom prst="roundRect">
            <a:avLst>
              <a:gd name="adj" fmla="val 72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5444" y="1935956"/>
            <a:ext cx="270748" cy="2707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80147" y="1709142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Define Constructor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080147" y="2125504"/>
            <a:ext cx="400383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 blueprint for multiple similar objects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2983825" y="2616637"/>
            <a:ext cx="10876359" cy="11430"/>
          </a:xfrm>
          <a:prstGeom prst="roundRect">
            <a:avLst>
              <a:gd name="adj" fmla="val 707678"/>
            </a:avLst>
          </a:prstGeom>
          <a:solidFill>
            <a:srgbClr val="56565B"/>
          </a:solidFill>
          <a:ln/>
        </p:spPr>
      </p:sp>
      <p:sp>
        <p:nvSpPr>
          <p:cNvPr id="8" name="Shape 5"/>
          <p:cNvSpPr/>
          <p:nvPr/>
        </p:nvSpPr>
        <p:spPr>
          <a:xfrm>
            <a:off x="674013" y="2722364"/>
            <a:ext cx="4427339" cy="1109543"/>
          </a:xfrm>
          <a:prstGeom prst="roundRect">
            <a:avLst>
              <a:gd name="adj" fmla="val 72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49" y="3107888"/>
            <a:ext cx="270748" cy="33849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93876" y="2914888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 'new' Keyword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293876" y="3331250"/>
            <a:ext cx="378702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instances based on the constructor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197554" y="3822383"/>
            <a:ext cx="8662630" cy="11430"/>
          </a:xfrm>
          <a:prstGeom prst="roundRect">
            <a:avLst>
              <a:gd name="adj" fmla="val 707678"/>
            </a:avLst>
          </a:prstGeom>
          <a:solidFill>
            <a:srgbClr val="56565B"/>
          </a:solidFill>
          <a:ln/>
        </p:spPr>
      </p:sp>
      <p:sp>
        <p:nvSpPr>
          <p:cNvPr id="13" name="Shape 9"/>
          <p:cNvSpPr/>
          <p:nvPr/>
        </p:nvSpPr>
        <p:spPr>
          <a:xfrm>
            <a:off x="674013" y="3928110"/>
            <a:ext cx="6641187" cy="1109543"/>
          </a:xfrm>
          <a:prstGeom prst="roundRect">
            <a:avLst>
              <a:gd name="adj" fmla="val 72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173" y="4313634"/>
            <a:ext cx="270748" cy="33849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07724" y="4120634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Methods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7507724" y="4536996"/>
            <a:ext cx="4241602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Include shared functionality across all instances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74013" y="5254228"/>
            <a:ext cx="13282374" cy="2445782"/>
          </a:xfrm>
          <a:prstGeom prst="roundRect">
            <a:avLst>
              <a:gd name="adj" fmla="val 3307"/>
            </a:avLst>
          </a:prstGeom>
          <a:solidFill>
            <a:srgbClr val="252528"/>
          </a:solidFill>
          <a:ln/>
        </p:spPr>
      </p:sp>
      <p:sp>
        <p:nvSpPr>
          <p:cNvPr id="18" name="Shape 13"/>
          <p:cNvSpPr/>
          <p:nvPr/>
        </p:nvSpPr>
        <p:spPr>
          <a:xfrm>
            <a:off x="664488" y="5254228"/>
            <a:ext cx="13301424" cy="2445782"/>
          </a:xfrm>
          <a:prstGeom prst="roundRect">
            <a:avLst>
              <a:gd name="adj" fmla="val 1181"/>
            </a:avLst>
          </a:prstGeom>
          <a:solidFill>
            <a:srgbClr val="252528"/>
          </a:solidFill>
          <a:ln/>
        </p:spPr>
      </p:sp>
      <p:sp>
        <p:nvSpPr>
          <p:cNvPr id="19" name="Text 14"/>
          <p:cNvSpPr/>
          <p:nvPr/>
        </p:nvSpPr>
        <p:spPr>
          <a:xfrm>
            <a:off x="857012" y="5398651"/>
            <a:ext cx="12916376" cy="215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function Car(make, model, year) {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this.make = make;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this.model = model;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this.year = year;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}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const myCar = new Car("Toyota", "Corolla", 2023);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410"/>
            <a:ext cx="5982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Spread Syntax (...)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54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597473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 Calls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538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Pass array elements as separate arguments: myFunction(...args)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530906" y="5026343"/>
            <a:ext cx="3459242" cy="1065848"/>
          </a:xfrm>
          <a:prstGeom prst="roundRect">
            <a:avLst>
              <a:gd name="adj" fmla="val 8938"/>
            </a:avLst>
          </a:prstGeom>
          <a:solidFill>
            <a:srgbClr val="252528"/>
          </a:solidFill>
          <a:ln/>
        </p:spPr>
      </p:sp>
      <p:sp>
        <p:nvSpPr>
          <p:cNvPr id="8" name="Shape 5"/>
          <p:cNvSpPr/>
          <p:nvPr/>
        </p:nvSpPr>
        <p:spPr>
          <a:xfrm>
            <a:off x="1519595" y="5026343"/>
            <a:ext cx="3481864" cy="1065848"/>
          </a:xfrm>
          <a:prstGeom prst="roundRect">
            <a:avLst>
              <a:gd name="adj" fmla="val 3192"/>
            </a:avLst>
          </a:prstGeom>
          <a:solidFill>
            <a:srgbClr val="252528"/>
          </a:solidFill>
          <a:ln/>
        </p:spPr>
      </p:sp>
      <p:sp>
        <p:nvSpPr>
          <p:cNvPr id="9" name="Text 6"/>
          <p:cNvSpPr/>
          <p:nvPr/>
        </p:nvSpPr>
        <p:spPr>
          <a:xfrm>
            <a:off x="1746409" y="5196364"/>
            <a:ext cx="30282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const numbers = [1, 2, 3];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console.log(...numbers);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554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32" y="3597473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954078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Arrays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954078" y="404538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Combine or copy arrays easily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5954078" y="4663440"/>
            <a:ext cx="3459242" cy="1065848"/>
          </a:xfrm>
          <a:prstGeom prst="roundRect">
            <a:avLst>
              <a:gd name="adj" fmla="val 8938"/>
            </a:avLst>
          </a:prstGeom>
          <a:solidFill>
            <a:srgbClr val="252528"/>
          </a:solidFill>
          <a:ln/>
        </p:spPr>
      </p:sp>
      <p:sp>
        <p:nvSpPr>
          <p:cNvPr id="15" name="Shape 11"/>
          <p:cNvSpPr/>
          <p:nvPr/>
        </p:nvSpPr>
        <p:spPr>
          <a:xfrm>
            <a:off x="5942767" y="4663440"/>
            <a:ext cx="3481864" cy="1065848"/>
          </a:xfrm>
          <a:prstGeom prst="roundRect">
            <a:avLst>
              <a:gd name="adj" fmla="val 3192"/>
            </a:avLst>
          </a:prstGeom>
          <a:solidFill>
            <a:srgbClr val="252528"/>
          </a:solidFill>
          <a:ln/>
        </p:spPr>
      </p:sp>
      <p:sp>
        <p:nvSpPr>
          <p:cNvPr id="16" name="Text 12"/>
          <p:cNvSpPr/>
          <p:nvPr/>
        </p:nvSpPr>
        <p:spPr>
          <a:xfrm>
            <a:off x="6169581" y="4833461"/>
            <a:ext cx="30282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const arr1 = [1, 2, 3];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const arr2 = [...arr1, 4, 5];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3554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204" y="3597473"/>
            <a:ext cx="340162" cy="42529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377249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377249" y="404538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Clone or merge objects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10377249" y="4663440"/>
            <a:ext cx="3459242" cy="1065848"/>
          </a:xfrm>
          <a:prstGeom prst="roundRect">
            <a:avLst>
              <a:gd name="adj" fmla="val 8938"/>
            </a:avLst>
          </a:prstGeom>
          <a:solidFill>
            <a:srgbClr val="252528"/>
          </a:solidFill>
          <a:ln/>
        </p:spPr>
      </p:sp>
      <p:sp>
        <p:nvSpPr>
          <p:cNvPr id="22" name="Shape 17"/>
          <p:cNvSpPr/>
          <p:nvPr/>
        </p:nvSpPr>
        <p:spPr>
          <a:xfrm>
            <a:off x="10365938" y="4663440"/>
            <a:ext cx="3481864" cy="1065848"/>
          </a:xfrm>
          <a:prstGeom prst="roundRect">
            <a:avLst>
              <a:gd name="adj" fmla="val 3192"/>
            </a:avLst>
          </a:prstGeom>
          <a:solidFill>
            <a:srgbClr val="252528"/>
          </a:solidFill>
          <a:ln/>
        </p:spPr>
      </p:sp>
      <p:sp>
        <p:nvSpPr>
          <p:cNvPr id="23" name="Text 18"/>
          <p:cNvSpPr/>
          <p:nvPr/>
        </p:nvSpPr>
        <p:spPr>
          <a:xfrm>
            <a:off x="10592753" y="4833461"/>
            <a:ext cx="30282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const obj1 = { a: 1, b: 2 };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const obj2 = { ...obj1, c: 3 };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728"/>
            <a:ext cx="7108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Destructuring Assignment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669"/>
            <a:ext cx="75564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12228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2265997"/>
            <a:ext cx="20566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Array Destructuring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396" y="2265997"/>
            <a:ext cx="20521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 Destructuring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805" y="2265997"/>
            <a:ext cx="20559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Rest Operator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13551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462" y="3279219"/>
            <a:ext cx="20566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 [a, b] = [1, 2];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396" y="3279219"/>
            <a:ext cx="20521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 {name, age} = person;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805" y="3279219"/>
            <a:ext cx="20559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 [first, ...rest] = [1, 2, 3, 4];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14873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8462" y="4292441"/>
            <a:ext cx="20566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= 1, b = 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396" y="4292441"/>
            <a:ext cx="20521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 = "John", age = 30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805" y="4292441"/>
            <a:ext cx="20559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first = 1, rest = [2, 3, 4]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161955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462" y="5305663"/>
            <a:ext cx="20566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 by position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396" y="5305663"/>
            <a:ext cx="20521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 by property name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805" y="5305663"/>
            <a:ext cx="20559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Gather remaining elements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93790" y="64379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Destructuring simplifies extracting values from arrays and objects. It creates cleaner, more readable code with less boilerplate.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2025-04-01T17:18:57Z</dcterms:created>
  <dcterms:modified xsi:type="dcterms:W3CDTF">2025-04-01T17:18:57Z</dcterms:modified>
</cp:coreProperties>
</file>